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1" r:id="rId5"/>
    <p:sldId id="267" r:id="rId6"/>
    <p:sldId id="278" r:id="rId7"/>
    <p:sldId id="279" r:id="rId8"/>
    <p:sldId id="280" r:id="rId9"/>
    <p:sldId id="281" r:id="rId10"/>
    <p:sldId id="282" r:id="rId11"/>
    <p:sldId id="283" r:id="rId12"/>
    <p:sldId id="268" r:id="rId13"/>
    <p:sldId id="272" r:id="rId14"/>
    <p:sldId id="263" r:id="rId15"/>
    <p:sldId id="270" r:id="rId16"/>
    <p:sldId id="284" r:id="rId17"/>
    <p:sldId id="269" r:id="rId18"/>
    <p:sldId id="271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di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23236-87C0-49D7-B9D9-6AF1EDC615AA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5D67D-2803-4E49-90E5-3DF1F781163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8692-097C-4147-AB4B-9B0A556E7FAB}" type="datetime1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F5E3-0A1B-46B0-9E4D-631692CC4F2C}" type="datetime1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6AE6B-8F30-4B7B-B787-1D7D270550B6}" type="datetime1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0CB5-CA23-42DC-A500-7C8E50B648A7}" type="datetime1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AE5C846-8B97-423C-9622-8512239D216B}" type="datetime1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6CEF-0E29-4564-B845-EF224F194783}" type="datetime1">
              <a:rPr lang="en-US" smtClean="0"/>
              <a:t>17-Sep-22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4A0F-F0AF-4818-9640-E6DEB2FC75B0}" type="datetime1">
              <a:rPr lang="en-US" smtClean="0"/>
              <a:t>17-Sep-22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BCB2-BB53-410F-8D60-0BC63072CEEF}" type="datetime1">
              <a:rPr lang="en-US" smtClean="0"/>
              <a:t>17-Sep-22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A352-9305-44D5-B9C8-B5A9808D1134}" type="datetime1">
              <a:rPr lang="en-US" smtClean="0"/>
              <a:t>17-Sep-22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8B18A-56D0-4A57-974E-F15F47C00F0D}" type="datetime1">
              <a:rPr lang="en-US" smtClean="0"/>
              <a:t>17-Sep-22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38C8-D056-4599-8302-C3D86EC462D5}" type="datetime1">
              <a:rPr lang="en-US" smtClean="0"/>
              <a:t>17-Sep-22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D43917C-C845-4A03-B651-D94A93863786}" type="datetime1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0E0E154-F88D-FE4D-9373-4D3B6CAE6ED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TOWER OF HANOI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CSE246</a:t>
            </a:r>
          </a:p>
          <a:p>
            <a:r>
              <a:rPr lang="en-US" dirty="0"/>
              <a:t>Faculty: Dr. Ashraf Uddin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069975" y="440055"/>
            <a:ext cx="10058400" cy="762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955" y="823595"/>
            <a:ext cx="9878695" cy="53486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069975" y="363855"/>
            <a:ext cx="10058400" cy="120650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854710"/>
            <a:ext cx="9653905" cy="53174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855" y="484505"/>
            <a:ext cx="10256520" cy="1609090"/>
          </a:xfrm>
        </p:spPr>
        <p:txBody>
          <a:bodyPr/>
          <a:lstStyle/>
          <a:p>
            <a:r>
              <a:rPr lang="en-US" b="1" dirty="0"/>
              <a:t>algorithm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30" y="2916437"/>
            <a:ext cx="3766578" cy="145521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 txBox="1"/>
          <p:nvPr/>
        </p:nvSpPr>
        <p:spPr>
          <a:xfrm>
            <a:off x="872140" y="2093341"/>
            <a:ext cx="6830239" cy="4118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INITILIZE THREE VAIRABLE</a:t>
            </a:r>
          </a:p>
          <a:p>
            <a:pPr marL="0" indent="0">
              <a:buNone/>
            </a:pPr>
            <a:r>
              <a:rPr lang="en-US" dirty="0"/>
              <a:t>A, B, C which represent the rod of this puzzle</a:t>
            </a:r>
          </a:p>
          <a:p>
            <a:pPr marL="0" indent="0">
              <a:buNone/>
            </a:pPr>
            <a:r>
              <a:rPr lang="en-US" dirty="0"/>
              <a:t>and N which represent the number of disc</a:t>
            </a:r>
          </a:p>
          <a:p>
            <a:pPr marL="0" indent="0">
              <a:buNone/>
            </a:pPr>
            <a:r>
              <a:rPr lang="en-US" b="1" dirty="0"/>
              <a:t>Step1:</a:t>
            </a:r>
            <a:r>
              <a:rPr lang="en-US" dirty="0"/>
              <a:t> check whether N = 1 or not</a:t>
            </a:r>
          </a:p>
          <a:p>
            <a:pPr marL="0" indent="0">
              <a:buNone/>
            </a:pPr>
            <a:r>
              <a:rPr lang="en-US" b="1" dirty="0"/>
              <a:t>Step 2:</a:t>
            </a:r>
            <a:r>
              <a:rPr lang="en-US" dirty="0"/>
              <a:t> if N = 1 call step 3 otherwise call step 4</a:t>
            </a:r>
          </a:p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print move disc 1 From A to C</a:t>
            </a:r>
          </a:p>
          <a:p>
            <a:pPr marL="0" indent="0">
              <a:buNone/>
            </a:pPr>
            <a:r>
              <a:rPr lang="en-US" b="1" dirty="0"/>
              <a:t>Step 4:</a:t>
            </a:r>
            <a:r>
              <a:rPr lang="en-US" dirty="0"/>
              <a:t> Call function  with N-1,A,C,B</a:t>
            </a:r>
          </a:p>
          <a:p>
            <a:pPr marL="0" indent="0">
              <a:buNone/>
            </a:pPr>
            <a:r>
              <a:rPr lang="en-US" b="1" dirty="0"/>
              <a:t>Step 5:</a:t>
            </a:r>
            <a:r>
              <a:rPr lang="en-US" dirty="0"/>
              <a:t> Print move disc n  From A to C Using B</a:t>
            </a:r>
          </a:p>
          <a:p>
            <a:pPr marL="0" indent="0">
              <a:buNone/>
            </a:pPr>
            <a:r>
              <a:rPr lang="en-US" b="1" dirty="0"/>
              <a:t>Step 6: </a:t>
            </a:r>
            <a:r>
              <a:rPr lang="en-US" dirty="0"/>
              <a:t>Call function with N -1, B,A,C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49730" y="4448433"/>
            <a:ext cx="436605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49616" y="4448433"/>
            <a:ext cx="436605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128248" y="4456671"/>
            <a:ext cx="436605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30" y="2916437"/>
            <a:ext cx="3766578" cy="145521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 txBox="1"/>
          <p:nvPr/>
        </p:nvSpPr>
        <p:spPr>
          <a:xfrm>
            <a:off x="872140" y="2093976"/>
            <a:ext cx="6830239" cy="4118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INITILIZE THREE VAIRABLE</a:t>
            </a:r>
          </a:p>
          <a:p>
            <a:pPr marL="0" indent="0">
              <a:buNone/>
            </a:pPr>
            <a:r>
              <a:rPr lang="en-US" dirty="0"/>
              <a:t>A, B, C which represent the rod of this puzzle</a:t>
            </a:r>
          </a:p>
          <a:p>
            <a:pPr marL="0" indent="0">
              <a:buNone/>
            </a:pPr>
            <a:r>
              <a:rPr lang="en-US" dirty="0"/>
              <a:t>and N which represent the number of disc</a:t>
            </a:r>
          </a:p>
          <a:p>
            <a:pPr marL="0" indent="0">
              <a:buNone/>
            </a:pPr>
            <a:r>
              <a:rPr lang="en-US" dirty="0"/>
              <a:t>Void TOH( N,A,B,C)</a:t>
            </a:r>
          </a:p>
          <a:p>
            <a:pPr marL="0" indent="0">
              <a:buNone/>
            </a:pPr>
            <a:r>
              <a:rPr lang="en-US" dirty="0"/>
              <a:t>     if n &gt; 0</a:t>
            </a:r>
          </a:p>
          <a:p>
            <a:pPr marL="0" indent="0">
              <a:buNone/>
            </a:pPr>
            <a:r>
              <a:rPr lang="en-US" dirty="0"/>
              <a:t>           TOH(N-1,A,C,B)</a:t>
            </a:r>
          </a:p>
          <a:p>
            <a:pPr marL="0" indent="0">
              <a:buNone/>
            </a:pPr>
            <a:r>
              <a:rPr lang="en-US" dirty="0"/>
              <a:t>            PRINT DISK MOVE FROM  A TO C</a:t>
            </a:r>
          </a:p>
          <a:p>
            <a:pPr marL="0" indent="0">
              <a:buNone/>
            </a:pPr>
            <a:r>
              <a:rPr lang="en-US" dirty="0"/>
              <a:t>             TOH(N-1, B,A,C)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49730" y="4448433"/>
            <a:ext cx="436605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49616" y="4448433"/>
            <a:ext cx="436605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128248" y="4456671"/>
            <a:ext cx="436605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29" y="229158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effectLst/>
                <a:latin typeface="+mn-lt"/>
                <a:cs typeface="+mn-lt"/>
              </a:rPr>
              <a:t>Flow chart</a:t>
            </a:r>
            <a:endParaRPr lang="en-US" b="1" dirty="0">
              <a:latin typeface="+mn-lt"/>
              <a:cs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975" y="2121535"/>
            <a:ext cx="10058400" cy="4150995"/>
          </a:xfrm>
        </p:spPr>
        <p:txBody>
          <a:bodyPr>
            <a:noAutofit/>
          </a:bodyPr>
          <a:lstStyle/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14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325911" y="2093976"/>
            <a:ext cx="693436" cy="393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672629" y="2487488"/>
            <a:ext cx="0" cy="311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99809" y="2808284"/>
            <a:ext cx="2492665" cy="3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Define a function name </a:t>
            </a:r>
            <a:r>
              <a:rPr lang="en-US" sz="1100" dirty="0" err="1"/>
              <a:t>hanoi</a:t>
            </a:r>
            <a:endParaRPr lang="en-US" sz="11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72629" y="3201796"/>
            <a:ext cx="0" cy="34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622743" y="3531077"/>
            <a:ext cx="2099772" cy="344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Declare the n</a:t>
            </a:r>
          </a:p>
        </p:txBody>
      </p:sp>
      <p:sp>
        <p:nvSpPr>
          <p:cNvPr id="12" name="Flowchart: Data 11"/>
          <p:cNvSpPr/>
          <p:nvPr/>
        </p:nvSpPr>
        <p:spPr>
          <a:xfrm>
            <a:off x="4616847" y="4229999"/>
            <a:ext cx="2258588" cy="28089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Enter the number of discs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672629" y="3875563"/>
            <a:ext cx="0" cy="34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rocess 15"/>
          <p:cNvSpPr/>
          <p:nvPr/>
        </p:nvSpPr>
        <p:spPr>
          <a:xfrm>
            <a:off x="4878911" y="4865325"/>
            <a:ext cx="1587436" cy="2523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Call function </a:t>
            </a:r>
            <a:r>
              <a:rPr lang="en-US" sz="1100" dirty="0" err="1"/>
              <a:t>hanoi</a:t>
            </a:r>
            <a:endParaRPr lang="en-US" sz="11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672629" y="4520839"/>
            <a:ext cx="0" cy="34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325911" y="5388080"/>
            <a:ext cx="693436" cy="393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end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672629" y="5117674"/>
            <a:ext cx="0" cy="273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29" y="229158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effectLst/>
                <a:latin typeface="+mn-lt"/>
                <a:cs typeface="+mn-lt"/>
              </a:rPr>
              <a:t> Flow chart</a:t>
            </a:r>
            <a:endParaRPr lang="en-US" b="1" dirty="0">
              <a:latin typeface="+mn-lt"/>
              <a:cs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15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33180" y="1618085"/>
            <a:ext cx="922342" cy="393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hanoi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97700" y="2048576"/>
            <a:ext cx="0" cy="311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94349" y="2771462"/>
            <a:ext cx="0" cy="34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94349" y="3493576"/>
            <a:ext cx="0" cy="34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94349" y="4981692"/>
            <a:ext cx="0" cy="34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05648" y="4363896"/>
            <a:ext cx="0" cy="273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Decision 5"/>
          <p:cNvSpPr/>
          <p:nvPr/>
        </p:nvSpPr>
        <p:spPr>
          <a:xfrm>
            <a:off x="5033180" y="2368525"/>
            <a:ext cx="922339" cy="40293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n=1</a:t>
            </a:r>
          </a:p>
        </p:txBody>
      </p:sp>
      <p:sp>
        <p:nvSpPr>
          <p:cNvPr id="8" name="Flowchart: Data 7"/>
          <p:cNvSpPr/>
          <p:nvPr/>
        </p:nvSpPr>
        <p:spPr>
          <a:xfrm>
            <a:off x="4175013" y="3150182"/>
            <a:ext cx="2732110" cy="343394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Print move disc 1 From A to C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4182962" y="3838062"/>
            <a:ext cx="3104040" cy="52583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Call function Hanoi with n-1,A,C,B</a:t>
            </a:r>
          </a:p>
        </p:txBody>
      </p:sp>
      <p:sp>
        <p:nvSpPr>
          <p:cNvPr id="20" name="Flowchart: Data 19"/>
          <p:cNvSpPr/>
          <p:nvPr/>
        </p:nvSpPr>
        <p:spPr>
          <a:xfrm>
            <a:off x="4198862" y="4638298"/>
            <a:ext cx="2732110" cy="343394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Print move disc n  From A to C Using B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4120609" y="5348090"/>
            <a:ext cx="3104040" cy="52583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Call function Hanoi with n-1,B,A,C</a:t>
            </a:r>
          </a:p>
        </p:txBody>
      </p:sp>
      <p:sp>
        <p:nvSpPr>
          <p:cNvPr id="22" name="Oval 21"/>
          <p:cNvSpPr/>
          <p:nvPr/>
        </p:nvSpPr>
        <p:spPr>
          <a:xfrm>
            <a:off x="5018598" y="6077456"/>
            <a:ext cx="922342" cy="393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479769" y="5873924"/>
            <a:ext cx="0" cy="19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12327" y="2569993"/>
            <a:ext cx="0" cy="1576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1"/>
          </p:cNvCxnSpPr>
          <p:nvPr/>
        </p:nvCxnSpPr>
        <p:spPr>
          <a:xfrm flipH="1" flipV="1">
            <a:off x="3212327" y="2569993"/>
            <a:ext cx="182085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224253" y="4095724"/>
            <a:ext cx="974609" cy="2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Process 43"/>
          <p:cNvSpPr/>
          <p:nvPr/>
        </p:nvSpPr>
        <p:spPr>
          <a:xfrm>
            <a:off x="5503619" y="2813853"/>
            <a:ext cx="437321" cy="1606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YES</a:t>
            </a:r>
          </a:p>
        </p:txBody>
      </p:sp>
      <p:sp>
        <p:nvSpPr>
          <p:cNvPr id="45" name="Flowchart: Process 44"/>
          <p:cNvSpPr/>
          <p:nvPr/>
        </p:nvSpPr>
        <p:spPr>
          <a:xfrm>
            <a:off x="3901948" y="2403767"/>
            <a:ext cx="437321" cy="1606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06BA110-8C10-BA65-DDEF-91F090E2E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VIDEO of project</a:t>
            </a:r>
          </a:p>
        </p:txBody>
      </p:sp>
      <p:pic>
        <p:nvPicPr>
          <p:cNvPr id="16" name="d9e4436d-8218-450d-9e98-b6237faef61f">
            <a:hlinkClick r:id="" action="ppaction://media"/>
            <a:extLst>
              <a:ext uri="{FF2B5EF4-FFF2-40B4-BE49-F238E27FC236}">
                <a16:creationId xmlns:a16="http://schemas.microsoft.com/office/drawing/2014/main" id="{8675E280-80F3-BB6F-3262-3F7BB5BC1C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5125" y="2120900"/>
            <a:ext cx="3848100" cy="4051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0563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effectLst/>
              </a:rPr>
              <a:t>LIMITAION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800" dirty="0"/>
                  <a:t>Limitation of this algorithms is it’s work on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Cause every disc has two option</a:t>
                </a:r>
              </a:p>
              <a:p>
                <a:r>
                  <a:rPr lang="en-US" sz="2800" dirty="0"/>
                  <a:t>Not good work on bigger n value which means bigger disc number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" t="-13" r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effectLst/>
                <a:latin typeface="+mn-lt"/>
                <a:cs typeface="+mn-lt"/>
              </a:rPr>
              <a:t>Application</a:t>
            </a:r>
            <a:r>
              <a:rPr lang="en-US" b="1" i="0" dirty="0">
                <a:effectLst/>
                <a:latin typeface="Roboto" panose="02000000000000000000" pitchFamily="2" charset="0"/>
              </a:rPr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Tower of Hanoi is frequently used in psychological research on problem-solving </a:t>
            </a:r>
          </a:p>
          <a:p>
            <a:r>
              <a:rPr lang="en-US" sz="2400" dirty="0"/>
              <a:t>The Tower of Hanoi is also used as a backup rotation scheme when performing computer data backups where multiple tapes/media are involved. </a:t>
            </a:r>
          </a:p>
          <a:p>
            <a:r>
              <a:rPr lang="en-US" sz="2400" dirty="0"/>
              <a:t>The Tower of Hanoi is also used as a test by neuropsychologists trying to evaluate frontal lobe deficits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53047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sz="7200" b="1" i="0" dirty="0">
                <a:effectLst/>
                <a:latin typeface="+mn-lt"/>
              </a:rPr>
              <a:t>Thank you</a:t>
            </a:r>
            <a:endParaRPr lang="en-US" sz="7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+mj-lt"/>
              </a:rPr>
              <a:t>Member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1069975" y="2120900"/>
          <a:ext cx="10058400" cy="1534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    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STUDENT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Kahirul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2020-1-60-109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Md.Abu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Zafor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2020-2-60-158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Zahidul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Islam </a:t>
                      </a:r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Turja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2020-1-60-260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Visualize the algorithm of tower of </a:t>
            </a:r>
            <a:r>
              <a:rPr lang="en-US" sz="2800" dirty="0" err="1"/>
              <a:t>hanoi</a:t>
            </a:r>
            <a:endParaRPr lang="en-US" sz="2800" dirty="0"/>
          </a:p>
          <a:p>
            <a:r>
              <a:rPr lang="en-US" sz="2800" dirty="0"/>
              <a:t>Easy to understand</a:t>
            </a:r>
          </a:p>
          <a:p>
            <a:r>
              <a:rPr lang="en-US" sz="2800" dirty="0"/>
              <a:t>Various uses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45" y="484505"/>
            <a:ext cx="10755630" cy="1609090"/>
          </a:xfrm>
        </p:spPr>
        <p:txBody>
          <a:bodyPr/>
          <a:lstStyle/>
          <a:p>
            <a:r>
              <a:rPr lang="en-US" b="1" dirty="0"/>
              <a:t>Road map of this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966" y="1891697"/>
            <a:ext cx="10058400" cy="4050792"/>
          </a:xfrm>
        </p:spPr>
        <p:txBody>
          <a:bodyPr>
            <a:noAutofit/>
          </a:bodyPr>
          <a:lstStyle/>
          <a:p>
            <a:r>
              <a:rPr lang="en-US" sz="2400" dirty="0"/>
              <a:t> First of all construct the algorithm</a:t>
            </a:r>
          </a:p>
          <a:p>
            <a:r>
              <a:rPr lang="en-US" sz="2400" dirty="0"/>
              <a:t>Using algorithm construct the code</a:t>
            </a:r>
          </a:p>
          <a:p>
            <a:r>
              <a:rPr lang="en-US" sz="2400" dirty="0"/>
              <a:t>Code has two part:</a:t>
            </a:r>
          </a:p>
          <a:p>
            <a:pPr marL="0" indent="0">
              <a:buNone/>
            </a:pPr>
            <a:r>
              <a:rPr lang="en-US" sz="2400" dirty="0"/>
              <a:t>             1. user interface  portion</a:t>
            </a:r>
          </a:p>
          <a:p>
            <a:pPr marL="0" indent="0">
              <a:buNone/>
            </a:pPr>
            <a:r>
              <a:rPr lang="en-US" sz="2400" dirty="0"/>
              <a:t>            2. algorithms implement portion</a:t>
            </a:r>
          </a:p>
          <a:p>
            <a:r>
              <a:rPr lang="en-US" sz="2400" dirty="0"/>
              <a:t>Check with various input of this project</a:t>
            </a:r>
          </a:p>
          <a:p>
            <a:r>
              <a:rPr lang="en-US" sz="2400" dirty="0"/>
              <a:t>Using python language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07892" y="2290119"/>
            <a:ext cx="4530811" cy="650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construct the algorithm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789774" y="2940908"/>
            <a:ext cx="0" cy="48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507893" y="3492843"/>
            <a:ext cx="4614260" cy="42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                     construct the code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789774" y="3917093"/>
            <a:ext cx="535" cy="424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5947" y="4357819"/>
            <a:ext cx="2051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Down 14"/>
          <p:cNvSpPr/>
          <p:nvPr/>
        </p:nvSpPr>
        <p:spPr>
          <a:xfrm>
            <a:off x="7811324" y="4357819"/>
            <a:ext cx="45719" cy="280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/>
          <p:cNvSpPr/>
          <p:nvPr/>
        </p:nvSpPr>
        <p:spPr>
          <a:xfrm>
            <a:off x="9831450" y="4366057"/>
            <a:ext cx="45719" cy="280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71942" y="4640996"/>
            <a:ext cx="2508010" cy="424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interface  portion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311024" y="4656069"/>
            <a:ext cx="2508010" cy="424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algorithms implement portion</a:t>
            </a:r>
          </a:p>
        </p:txBody>
      </p:sp>
      <p:sp>
        <p:nvSpPr>
          <p:cNvPr id="19" name="Oval 18"/>
          <p:cNvSpPr/>
          <p:nvPr/>
        </p:nvSpPr>
        <p:spPr>
          <a:xfrm>
            <a:off x="7496432" y="5544065"/>
            <a:ext cx="2833817" cy="462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Check with various input of this project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789774" y="5315960"/>
            <a:ext cx="0" cy="24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25947" y="5318515"/>
            <a:ext cx="2273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2"/>
          </p:cNvCxnSpPr>
          <p:nvPr/>
        </p:nvCxnSpPr>
        <p:spPr>
          <a:xfrm>
            <a:off x="7825947" y="5065243"/>
            <a:ext cx="0" cy="25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099589" y="5080316"/>
            <a:ext cx="0" cy="235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tower of Hanoi?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15" y="2731135"/>
            <a:ext cx="3766820" cy="16408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2"/>
          <p:cNvSpPr txBox="1"/>
          <p:nvPr/>
        </p:nvSpPr>
        <p:spPr>
          <a:xfrm>
            <a:off x="872140" y="2093976"/>
            <a:ext cx="6830239" cy="4118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Tower of Hanoi is a mathematical puzzle where we have three rods (</a:t>
            </a:r>
            <a:r>
              <a:rPr lang="en-US" sz="2000" b="1" dirty="0"/>
              <a:t>A</a:t>
            </a:r>
            <a:r>
              <a:rPr lang="en-US" sz="2000" dirty="0"/>
              <a:t>, </a:t>
            </a:r>
            <a:r>
              <a:rPr lang="en-US" sz="2000" b="1" dirty="0"/>
              <a:t>B</a:t>
            </a:r>
            <a:r>
              <a:rPr lang="en-US" sz="2000" dirty="0"/>
              <a:t>, and </a:t>
            </a:r>
            <a:r>
              <a:rPr lang="en-US" sz="2000" b="1" dirty="0"/>
              <a:t>C</a:t>
            </a:r>
            <a:r>
              <a:rPr lang="en-US" sz="2000" dirty="0"/>
              <a:t>) and </a:t>
            </a:r>
            <a:r>
              <a:rPr lang="en-US" sz="2000" b="1" dirty="0"/>
              <a:t>N</a:t>
            </a:r>
            <a:r>
              <a:rPr lang="en-US" sz="2000" dirty="0"/>
              <a:t> disks</a:t>
            </a:r>
          </a:p>
          <a:p>
            <a:r>
              <a:rPr lang="en-US" dirty="0"/>
              <a:t>Initially, all the disks are stacked in decreasing value of diameter i.e., the smallest disk is placed on the top and they are on rod </a:t>
            </a:r>
            <a:r>
              <a:rPr lang="en-US" b="1" dirty="0"/>
              <a:t>A</a:t>
            </a:r>
          </a:p>
          <a:p>
            <a:r>
              <a:rPr lang="en-US" dirty="0"/>
              <a:t>The objective of the Algorithm is to move the entire stack to another rod (here considered </a:t>
            </a:r>
            <a:r>
              <a:rPr lang="en-US" b="1" dirty="0"/>
              <a:t>C</a:t>
            </a:r>
            <a:r>
              <a:rPr lang="en-US" dirty="0"/>
              <a:t>) with smallest amount of moves.</a:t>
            </a:r>
            <a:endParaRPr lang="en-US" sz="20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8649730" y="4448433"/>
            <a:ext cx="436605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49616" y="4448433"/>
            <a:ext cx="436605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128248" y="4456671"/>
            <a:ext cx="436605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 flipV="1">
            <a:off x="3170555" y="-303530"/>
            <a:ext cx="8667750" cy="78105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30" y="168910"/>
            <a:ext cx="11790045" cy="5925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069975" y="177165"/>
            <a:ext cx="10058400" cy="307340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585" y="747395"/>
            <a:ext cx="9806305" cy="54248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069975" y="254635"/>
            <a:ext cx="10058400" cy="229870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150" y="840105"/>
            <a:ext cx="10133330" cy="5332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75" y="484505"/>
            <a:ext cx="10058400" cy="762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E154-F88D-FE4D-9373-4D3B6CAE6EDF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660" y="1055370"/>
            <a:ext cx="10043160" cy="521716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559</Words>
  <Application>Microsoft Office PowerPoint</Application>
  <PresentationFormat>Widescreen</PresentationFormat>
  <Paragraphs>113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Cambria Math</vt:lpstr>
      <vt:lpstr>Roboto</vt:lpstr>
      <vt:lpstr>Rockwell</vt:lpstr>
      <vt:lpstr>Rockwell Condensed</vt:lpstr>
      <vt:lpstr>Rockwell Extra Bold</vt:lpstr>
      <vt:lpstr>Times New Roman</vt:lpstr>
      <vt:lpstr>Wingdings</vt:lpstr>
      <vt:lpstr>Wood Type</vt:lpstr>
      <vt:lpstr>TOWER OF HANOI</vt:lpstr>
      <vt:lpstr>Member</vt:lpstr>
      <vt:lpstr>MOTIVATION</vt:lpstr>
      <vt:lpstr>Road map of this project</vt:lpstr>
      <vt:lpstr>What is tower of Hanoi?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</vt:lpstr>
      <vt:lpstr>algorithm</vt:lpstr>
      <vt:lpstr> Flow chart</vt:lpstr>
      <vt:lpstr> Flow chart</vt:lpstr>
      <vt:lpstr>Simulation VIDEO of project</vt:lpstr>
      <vt:lpstr> LIMITAION</vt:lpstr>
      <vt:lpstr> Application </vt:lpstr>
      <vt:lpstr> 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STREET LIGHT</dc:title>
  <dc:creator>Sadi</dc:creator>
  <cp:lastModifiedBy>Sadi</cp:lastModifiedBy>
  <cp:revision>19</cp:revision>
  <dcterms:created xsi:type="dcterms:W3CDTF">2022-04-27T13:29:00Z</dcterms:created>
  <dcterms:modified xsi:type="dcterms:W3CDTF">2022-09-17T09:26:46Z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18180FDF7A524EB7991156D6D7E6C996</vt:lpwstr>
  </property>
  <property fmtid="{D5CDD505-2E9C-101B-9397-08002B2CF9AE}" pid="3" name="KSOProductBuildVer">
    <vt:lpwstr>1033-11.2.0.11306</vt:lpwstr>
  </property>
</Properties>
</file>